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305" r:id="rId5"/>
    <p:sldId id="315" r:id="rId6"/>
    <p:sldId id="311" r:id="rId7"/>
    <p:sldId id="312" r:id="rId8"/>
    <p:sldId id="313" r:id="rId9"/>
    <p:sldId id="314" r:id="rId10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7ED1F2-206C-4F26-BDBF-90F2CBD77801}">
          <p14:sldIdLst>
            <p14:sldId id="305"/>
            <p14:sldId id="315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3" d="100"/>
          <a:sy n="93" d="100"/>
        </p:scale>
        <p:origin x="649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B2611-F5C8-4C3A-92A4-4853DE7F0C36}" type="datetime1">
              <a:rPr lang="es-MX" smtClean="0"/>
              <a:t>15/08/2023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F8486-15E6-4702-A932-C4BF864FDC8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54672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83F91-781D-4FE7-98BF-3384EC84F103}" type="datetime1">
              <a:rPr lang="es-MX" smtClean="0"/>
              <a:t>15/08/2023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 dirty="0"/>
              <a:t>Haz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E150B-BC89-4F47-8CE3-6F4815C0A96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71528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150B-BC89-4F47-8CE3-6F4815C0A961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569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150B-BC89-4F47-8CE3-6F4815C0A961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965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MX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F7769C-2B3E-4915-985F-71341FC2DC39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8A748B-BA7D-4E76-8313-756CE1D04E9D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6D2AF2-C4C2-4539-B449-A9F03328CA6C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86EFCC-910F-4ECB-970F-040DC5CB8D5E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MX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MX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AD5668-5899-4E3B-9C0C-0670043F36DA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85EA80-F867-49EC-A103-E4C3CE656358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B79B80-D6E6-41F4-9949-50B36BB74F93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682419-294A-4D5D-B83C-58C5776B3F9B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F785A0-8E18-44F7-B1AC-7B521B16EFB4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10DE34-DBE8-4DE7-B827-1AD0E6554BF4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CF56EC-8DC8-430D-9C33-65711A7D8F33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B8B3A5-9598-4943-A85E-3D739ECFF4AF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A227B8-B4B7-4FED-90B2-D94D78667332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3A2076-01C5-4B38-9892-4A3C0C3CA832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13BC83-F478-4CA3-925C-8CBA381D996A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455B52-3EF8-4E28-9593-8A4DAE59D95F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C312E9-FB57-4A74-BD38-1E1FE64805E6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 dirty="0"/>
              <a:t>Haz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MX" noProof="0" dirty="0"/>
              <a:t>Haz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191FC6A1-29FC-4B3D-9015-A5E1EE383DBF}" type="datetime1">
              <a:rPr lang="es-MX" noProof="0" smtClean="0"/>
              <a:t>15/08/2023</a:t>
            </a:fld>
            <a:endParaRPr lang="es-MX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bre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" y="1623412"/>
            <a:ext cx="4137129" cy="2287229"/>
          </a:xfrm>
        </p:spPr>
        <p:txBody>
          <a:bodyPr rtlCol="0">
            <a:normAutofit/>
          </a:bodyPr>
          <a:lstStyle/>
          <a:p>
            <a:pPr algn="l"/>
            <a:r>
              <a:rPr lang="es-MX" sz="4400" dirty="0"/>
              <a:t>Ordenamiento por Inserción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311" y="4111300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es-MX" sz="1800" dirty="0">
                <a:solidFill>
                  <a:srgbClr val="FC05CB"/>
                </a:solidFill>
              </a:rPr>
              <a:t>Alumno</a:t>
            </a:r>
          </a:p>
          <a:p>
            <a:pPr algn="l" rtl="0"/>
            <a:r>
              <a:rPr lang="es-MX" sz="1800" dirty="0">
                <a:solidFill>
                  <a:srgbClr val="FC05CB"/>
                </a:solidFill>
              </a:rPr>
              <a:t>Kevin Yoan Calderon Garcia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6A4E4-D500-589E-E452-59A69554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162051"/>
            <a:ext cx="10353762" cy="998444"/>
          </a:xfrm>
        </p:spPr>
        <p:txBody>
          <a:bodyPr/>
          <a:lstStyle/>
          <a:p>
            <a:pPr marL="36900" indent="0">
              <a:buNone/>
            </a:pPr>
            <a:r>
              <a:rPr lang="es-MX" dirty="0"/>
              <a:t>Es un método para organizar elementos en una lista donde se toma un elemento y se inserta en la posición correcta dentro de la parte ya ordenada de la lista.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50EDB23-C05A-8505-3E90-882BF2BCC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95" y="268941"/>
            <a:ext cx="4115405" cy="555812"/>
          </a:xfrm>
        </p:spPr>
        <p:txBody>
          <a:bodyPr rtlCol="0">
            <a:normAutofit fontScale="90000"/>
          </a:bodyPr>
          <a:lstStyle/>
          <a:p>
            <a:r>
              <a:rPr lang="es-MX" dirty="0"/>
              <a:t>Descripción </a:t>
            </a:r>
          </a:p>
        </p:txBody>
      </p:sp>
      <p:pic>
        <p:nvPicPr>
          <p:cNvPr id="1026" name="Picture 2" descr="Ordenamiento por inserción - Algoritmos de ordenamiento - Junco TIC">
            <a:extLst>
              <a:ext uri="{FF2B5EF4-FFF2-40B4-BE49-F238E27FC236}">
                <a16:creationId xmlns:a16="http://schemas.microsoft.com/office/drawing/2014/main" id="{6508DC05-EFE7-D8DB-4DAC-C056DD43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08" y="2941544"/>
            <a:ext cx="80581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31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95" y="268941"/>
            <a:ext cx="4115405" cy="555812"/>
          </a:xfrm>
        </p:spPr>
        <p:txBody>
          <a:bodyPr rtlCol="0">
            <a:normAutofit fontScale="90000"/>
          </a:bodyPr>
          <a:lstStyle/>
          <a:p>
            <a:r>
              <a:rPr lang="es-MX" dirty="0"/>
              <a:t>Como funciona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3FF70B-38C6-F81A-F5A0-E5844172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535" y="2898484"/>
            <a:ext cx="9521123" cy="138952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s-MX" sz="2400" dirty="0"/>
              <a:t>Se selecciona el segundo valor como clave (Siempre se empezara desde el segundo valor) y se lo compara con los valores ubicados a su izquierda. Si el valor es menor entonces se inserta en el lugar correspondiente.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CCDBE37A-B25A-46F8-F8F3-90F8392ED947}"/>
              </a:ext>
            </a:extLst>
          </p:cNvPr>
          <p:cNvSpPr txBox="1">
            <a:spLocks/>
          </p:cNvSpPr>
          <p:nvPr/>
        </p:nvSpPr>
        <p:spPr>
          <a:xfrm>
            <a:off x="1106535" y="920239"/>
            <a:ext cx="8611206" cy="6303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2400" dirty="0"/>
              <a:t>Comenzamos con una lista de valores no ordenados.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0AA62E-909A-9C7F-2D53-9DF3AF8F707B}"/>
              </a:ext>
            </a:extLst>
          </p:cNvPr>
          <p:cNvSpPr txBox="1"/>
          <p:nvPr/>
        </p:nvSpPr>
        <p:spPr>
          <a:xfrm>
            <a:off x="1260150" y="2266472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7A984D-A6CF-56AF-5A57-3C5FEB9D646A}"/>
              </a:ext>
            </a:extLst>
          </p:cNvPr>
          <p:cNvSpPr txBox="1"/>
          <p:nvPr/>
        </p:nvSpPr>
        <p:spPr>
          <a:xfrm>
            <a:off x="3223419" y="2275617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B954B0E-FF01-1A87-7BB5-9A06063B33D8}"/>
              </a:ext>
            </a:extLst>
          </p:cNvPr>
          <p:cNvSpPr txBox="1"/>
          <p:nvPr/>
        </p:nvSpPr>
        <p:spPr>
          <a:xfrm>
            <a:off x="5104796" y="2266472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9958AB5-3CA1-0F6C-4574-5C808A25DD2A}"/>
              </a:ext>
            </a:extLst>
          </p:cNvPr>
          <p:cNvSpPr txBox="1"/>
          <p:nvPr/>
        </p:nvSpPr>
        <p:spPr>
          <a:xfrm>
            <a:off x="7068065" y="2275617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A5BA40D-82AA-7DA0-310B-3E1873D46015}"/>
              </a:ext>
            </a:extLst>
          </p:cNvPr>
          <p:cNvSpPr txBox="1"/>
          <p:nvPr/>
        </p:nvSpPr>
        <p:spPr>
          <a:xfrm>
            <a:off x="9031334" y="2266472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6140BA-6ACF-2F46-7DEF-AA1FE72E7B0B}"/>
              </a:ext>
            </a:extLst>
          </p:cNvPr>
          <p:cNvSpPr txBox="1"/>
          <p:nvPr/>
        </p:nvSpPr>
        <p:spPr>
          <a:xfrm>
            <a:off x="1260150" y="5431013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A45328-8B34-26B9-C71B-D0DE6018A4FF}"/>
              </a:ext>
            </a:extLst>
          </p:cNvPr>
          <p:cNvSpPr txBox="1"/>
          <p:nvPr/>
        </p:nvSpPr>
        <p:spPr>
          <a:xfrm>
            <a:off x="3377034" y="5431013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5995CD-4D14-159D-08ED-BF0E10409DB3}"/>
              </a:ext>
            </a:extLst>
          </p:cNvPr>
          <p:cNvSpPr txBox="1"/>
          <p:nvPr/>
        </p:nvSpPr>
        <p:spPr>
          <a:xfrm>
            <a:off x="5258411" y="5431013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C2798D-0D88-F62C-1DFD-43251686A78A}"/>
              </a:ext>
            </a:extLst>
          </p:cNvPr>
          <p:cNvSpPr txBox="1"/>
          <p:nvPr/>
        </p:nvSpPr>
        <p:spPr>
          <a:xfrm>
            <a:off x="7221680" y="5413444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3347396-927E-B7E1-F64E-5D8E8ECBDB1E}"/>
              </a:ext>
            </a:extLst>
          </p:cNvPr>
          <p:cNvSpPr txBox="1"/>
          <p:nvPr/>
        </p:nvSpPr>
        <p:spPr>
          <a:xfrm>
            <a:off x="9184949" y="5404840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24" name="Flecha: curvada hacia la derecha 23">
            <a:extLst>
              <a:ext uri="{FF2B5EF4-FFF2-40B4-BE49-F238E27FC236}">
                <a16:creationId xmlns:a16="http://schemas.microsoft.com/office/drawing/2014/main" id="{5A999F4B-9D06-ECB3-C7BB-BF6BAA929A00}"/>
              </a:ext>
            </a:extLst>
          </p:cNvPr>
          <p:cNvSpPr/>
          <p:nvPr/>
        </p:nvSpPr>
        <p:spPr>
          <a:xfrm rot="5400000">
            <a:off x="2542406" y="3863391"/>
            <a:ext cx="878541" cy="1962667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2C8187-87AD-85D8-2725-23426A7B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442" y="2438400"/>
            <a:ext cx="10327946" cy="1981200"/>
          </a:xfrm>
        </p:spPr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es-MX" sz="3100" dirty="0"/>
              <a:t>Se selecciona el siguiente número como clave y se repite el proceso para todos los valores anteriores. En el siguiente caso la clave 4 se compara primero con 5 y luego con 2. </a:t>
            </a:r>
          </a:p>
          <a:p>
            <a:pPr marL="36900" indent="0">
              <a:buNone/>
            </a:pPr>
            <a:r>
              <a:rPr lang="es-MX" sz="3100" dirty="0"/>
              <a:t>Al ser menor que el primer caso comparado y mayor que el segundo se lo inserta entre ambos números.</a:t>
            </a:r>
          </a:p>
          <a:p>
            <a:pPr marL="36900" indent="0">
              <a:buNone/>
            </a:pPr>
            <a:endParaRPr lang="es-MX" dirty="0"/>
          </a:p>
          <a:p>
            <a:pPr marL="36900" indent="0">
              <a:buNone/>
            </a:pP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F272D4-4EFD-F299-D4A8-C37F3AC929CC}"/>
              </a:ext>
            </a:extLst>
          </p:cNvPr>
          <p:cNvSpPr txBox="1"/>
          <p:nvPr/>
        </p:nvSpPr>
        <p:spPr>
          <a:xfrm>
            <a:off x="1340832" y="1244844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E60C15-E3C9-743A-C8B7-4156B13244C7}"/>
              </a:ext>
            </a:extLst>
          </p:cNvPr>
          <p:cNvSpPr txBox="1"/>
          <p:nvPr/>
        </p:nvSpPr>
        <p:spPr>
          <a:xfrm>
            <a:off x="3304101" y="1253989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29C079-E6E9-37A8-B8F4-0496B0FF5CE1}"/>
              </a:ext>
            </a:extLst>
          </p:cNvPr>
          <p:cNvSpPr txBox="1"/>
          <p:nvPr/>
        </p:nvSpPr>
        <p:spPr>
          <a:xfrm>
            <a:off x="5185478" y="1244844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314843-57E6-D234-D724-BEF1CC478176}"/>
              </a:ext>
            </a:extLst>
          </p:cNvPr>
          <p:cNvSpPr txBox="1"/>
          <p:nvPr/>
        </p:nvSpPr>
        <p:spPr>
          <a:xfrm>
            <a:off x="7148747" y="1253989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B52839F-79AE-3109-2FD1-F6A54E4185CD}"/>
              </a:ext>
            </a:extLst>
          </p:cNvPr>
          <p:cNvSpPr txBox="1"/>
          <p:nvPr/>
        </p:nvSpPr>
        <p:spPr>
          <a:xfrm>
            <a:off x="9112016" y="1244844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FF03DFE-1D78-62AF-7B9F-33BA4D179ED7}"/>
              </a:ext>
            </a:extLst>
          </p:cNvPr>
          <p:cNvSpPr txBox="1"/>
          <p:nvPr/>
        </p:nvSpPr>
        <p:spPr>
          <a:xfrm>
            <a:off x="1340832" y="5040868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31C7834-97A2-DDB3-5F2E-F586D2EEB5AD}"/>
              </a:ext>
            </a:extLst>
          </p:cNvPr>
          <p:cNvSpPr txBox="1"/>
          <p:nvPr/>
        </p:nvSpPr>
        <p:spPr>
          <a:xfrm>
            <a:off x="3304101" y="5050013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F09C261-ED67-35EB-A7C5-840DDBE9B2E1}"/>
              </a:ext>
            </a:extLst>
          </p:cNvPr>
          <p:cNvSpPr txBox="1"/>
          <p:nvPr/>
        </p:nvSpPr>
        <p:spPr>
          <a:xfrm>
            <a:off x="5185478" y="5040868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3671F91-B6F4-3783-98EE-69EC7A6ABB12}"/>
              </a:ext>
            </a:extLst>
          </p:cNvPr>
          <p:cNvSpPr txBox="1"/>
          <p:nvPr/>
        </p:nvSpPr>
        <p:spPr>
          <a:xfrm>
            <a:off x="7148747" y="5050013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3D2EF8E-B7B5-D8A0-D039-0E80806692D0}"/>
              </a:ext>
            </a:extLst>
          </p:cNvPr>
          <p:cNvSpPr txBox="1"/>
          <p:nvPr/>
        </p:nvSpPr>
        <p:spPr>
          <a:xfrm>
            <a:off x="9112016" y="5040868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20" name="Flecha: curvada hacia la derecha 19">
            <a:extLst>
              <a:ext uri="{FF2B5EF4-FFF2-40B4-BE49-F238E27FC236}">
                <a16:creationId xmlns:a16="http://schemas.microsoft.com/office/drawing/2014/main" id="{0F249496-B1AD-1E77-6F5B-50B89C8DD640}"/>
              </a:ext>
            </a:extLst>
          </p:cNvPr>
          <p:cNvSpPr/>
          <p:nvPr/>
        </p:nvSpPr>
        <p:spPr>
          <a:xfrm rot="5400000">
            <a:off x="4464121" y="-348613"/>
            <a:ext cx="878541" cy="1962667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2056" name="Picture 8" descr="Imagen de marca de verificación verde png imágenes | PNGWing">
            <a:extLst>
              <a:ext uri="{FF2B5EF4-FFF2-40B4-BE49-F238E27FC236}">
                <a16:creationId xmlns:a16="http://schemas.microsoft.com/office/drawing/2014/main" id="{B261F709-770A-E2EA-6BA8-3AD970546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2" t="25202" r="18683" b="7559"/>
          <a:stretch/>
        </p:blipFill>
        <p:spPr bwMode="auto">
          <a:xfrm>
            <a:off x="10649973" y="4199965"/>
            <a:ext cx="1362830" cy="13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50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B444DE-9569-5F47-B38F-7667074B9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0" y="367554"/>
            <a:ext cx="11062448" cy="10936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s-MX" sz="2400" dirty="0"/>
              <a:t>Se selecciona la siguiente clave. Se sigue comparando con cada número a su izquierda hasta encontrar uno que sea menor y llegar al principio de la lista.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9EF5EB-F574-C1A9-F31B-C8231483FAD8}"/>
              </a:ext>
            </a:extLst>
          </p:cNvPr>
          <p:cNvSpPr txBox="1"/>
          <p:nvPr/>
        </p:nvSpPr>
        <p:spPr>
          <a:xfrm>
            <a:off x="1435566" y="2031616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DFEFA1-12F9-4377-9192-D47F8BF56640}"/>
              </a:ext>
            </a:extLst>
          </p:cNvPr>
          <p:cNvSpPr txBox="1"/>
          <p:nvPr/>
        </p:nvSpPr>
        <p:spPr>
          <a:xfrm>
            <a:off x="3398835" y="2040761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61B31F-AA18-8DAC-D496-45FDEA9452FA}"/>
              </a:ext>
            </a:extLst>
          </p:cNvPr>
          <p:cNvSpPr txBox="1"/>
          <p:nvPr/>
        </p:nvSpPr>
        <p:spPr>
          <a:xfrm>
            <a:off x="5280212" y="2031616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765D32-B8EB-97F5-1EC0-BDAD39E8CDEC}"/>
              </a:ext>
            </a:extLst>
          </p:cNvPr>
          <p:cNvSpPr txBox="1"/>
          <p:nvPr/>
        </p:nvSpPr>
        <p:spPr>
          <a:xfrm>
            <a:off x="7243481" y="2040761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12B12D-2966-EE89-0BD2-FD214DE5D236}"/>
              </a:ext>
            </a:extLst>
          </p:cNvPr>
          <p:cNvSpPr txBox="1"/>
          <p:nvPr/>
        </p:nvSpPr>
        <p:spPr>
          <a:xfrm>
            <a:off x="9206750" y="2031616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11" name="Flecha: curvada hacia la derecha 10">
            <a:extLst>
              <a:ext uri="{FF2B5EF4-FFF2-40B4-BE49-F238E27FC236}">
                <a16:creationId xmlns:a16="http://schemas.microsoft.com/office/drawing/2014/main" id="{376069DB-620E-34E5-140E-0F15DB43BBF1}"/>
              </a:ext>
            </a:extLst>
          </p:cNvPr>
          <p:cNvSpPr/>
          <p:nvPr/>
        </p:nvSpPr>
        <p:spPr>
          <a:xfrm rot="5400000">
            <a:off x="6669084" y="888164"/>
            <a:ext cx="516180" cy="1662349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90CFC1-6A77-CBF4-DC50-A9264BE8C5E9}"/>
              </a:ext>
            </a:extLst>
          </p:cNvPr>
          <p:cNvSpPr txBox="1"/>
          <p:nvPr/>
        </p:nvSpPr>
        <p:spPr>
          <a:xfrm>
            <a:off x="1435566" y="3244334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A8422BA-5159-BB48-9EAE-1136BAEA865A}"/>
              </a:ext>
            </a:extLst>
          </p:cNvPr>
          <p:cNvSpPr txBox="1"/>
          <p:nvPr/>
        </p:nvSpPr>
        <p:spPr>
          <a:xfrm>
            <a:off x="3398835" y="3253479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C6C427B-B31F-47B5-A67A-F92E6E9FD0D3}"/>
              </a:ext>
            </a:extLst>
          </p:cNvPr>
          <p:cNvSpPr txBox="1"/>
          <p:nvPr/>
        </p:nvSpPr>
        <p:spPr>
          <a:xfrm>
            <a:off x="5280212" y="3244334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44FD533-B12E-A8DF-DAC8-3922757E88EC}"/>
              </a:ext>
            </a:extLst>
          </p:cNvPr>
          <p:cNvSpPr txBox="1"/>
          <p:nvPr/>
        </p:nvSpPr>
        <p:spPr>
          <a:xfrm>
            <a:off x="7243481" y="3253479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BEF29DD-F49B-ECF4-9F01-9487E2F7A987}"/>
              </a:ext>
            </a:extLst>
          </p:cNvPr>
          <p:cNvSpPr txBox="1"/>
          <p:nvPr/>
        </p:nvSpPr>
        <p:spPr>
          <a:xfrm>
            <a:off x="9206750" y="3244334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456D0C4-C090-25DA-D4EC-337A5B7958D5}"/>
              </a:ext>
            </a:extLst>
          </p:cNvPr>
          <p:cNvSpPr txBox="1"/>
          <p:nvPr/>
        </p:nvSpPr>
        <p:spPr>
          <a:xfrm>
            <a:off x="1435566" y="4447908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381BCA-7745-F4EA-08BD-B53599DBF44D}"/>
              </a:ext>
            </a:extLst>
          </p:cNvPr>
          <p:cNvSpPr txBox="1"/>
          <p:nvPr/>
        </p:nvSpPr>
        <p:spPr>
          <a:xfrm>
            <a:off x="3398835" y="4457053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CAF1381-A7ED-186D-AF68-388068A834B5}"/>
              </a:ext>
            </a:extLst>
          </p:cNvPr>
          <p:cNvSpPr txBox="1"/>
          <p:nvPr/>
        </p:nvSpPr>
        <p:spPr>
          <a:xfrm>
            <a:off x="5280212" y="4447908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5542A98-C31F-6AE5-EEA4-998F7E14234F}"/>
              </a:ext>
            </a:extLst>
          </p:cNvPr>
          <p:cNvSpPr txBox="1"/>
          <p:nvPr/>
        </p:nvSpPr>
        <p:spPr>
          <a:xfrm>
            <a:off x="7243481" y="4457053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F283E3E-680F-B364-69D8-8E5ED8CBE4F1}"/>
              </a:ext>
            </a:extLst>
          </p:cNvPr>
          <p:cNvSpPr txBox="1"/>
          <p:nvPr/>
        </p:nvSpPr>
        <p:spPr>
          <a:xfrm>
            <a:off x="9206750" y="4447908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037D017-F8FF-1637-7A68-FB65E0B7DB7B}"/>
              </a:ext>
            </a:extLst>
          </p:cNvPr>
          <p:cNvSpPr txBox="1"/>
          <p:nvPr/>
        </p:nvSpPr>
        <p:spPr>
          <a:xfrm>
            <a:off x="1435566" y="5563710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E64E28B-2E56-47E8-1EC9-9A222E991D7F}"/>
              </a:ext>
            </a:extLst>
          </p:cNvPr>
          <p:cNvSpPr txBox="1"/>
          <p:nvPr/>
        </p:nvSpPr>
        <p:spPr>
          <a:xfrm>
            <a:off x="3398835" y="5572855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58226E1-CC64-84B7-002F-D1414E0E75BF}"/>
              </a:ext>
            </a:extLst>
          </p:cNvPr>
          <p:cNvSpPr txBox="1"/>
          <p:nvPr/>
        </p:nvSpPr>
        <p:spPr>
          <a:xfrm>
            <a:off x="5280212" y="5563710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5861515-DE1A-039B-90CB-A2649E9FE0A4}"/>
              </a:ext>
            </a:extLst>
          </p:cNvPr>
          <p:cNvSpPr txBox="1"/>
          <p:nvPr/>
        </p:nvSpPr>
        <p:spPr>
          <a:xfrm>
            <a:off x="7243481" y="5572855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305309F-91B0-723F-5E11-728110B37118}"/>
              </a:ext>
            </a:extLst>
          </p:cNvPr>
          <p:cNvSpPr txBox="1"/>
          <p:nvPr/>
        </p:nvSpPr>
        <p:spPr>
          <a:xfrm>
            <a:off x="9206750" y="5563710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27" name="Flecha: curvada hacia la derecha 26">
            <a:extLst>
              <a:ext uri="{FF2B5EF4-FFF2-40B4-BE49-F238E27FC236}">
                <a16:creationId xmlns:a16="http://schemas.microsoft.com/office/drawing/2014/main" id="{BEA29170-F4CA-1942-658B-20077168A5EA}"/>
              </a:ext>
            </a:extLst>
          </p:cNvPr>
          <p:cNvSpPr/>
          <p:nvPr/>
        </p:nvSpPr>
        <p:spPr>
          <a:xfrm rot="5400000">
            <a:off x="4692974" y="2090983"/>
            <a:ext cx="516180" cy="1662349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9" name="Flecha: curvada hacia la derecha 28">
            <a:extLst>
              <a:ext uri="{FF2B5EF4-FFF2-40B4-BE49-F238E27FC236}">
                <a16:creationId xmlns:a16="http://schemas.microsoft.com/office/drawing/2014/main" id="{DF78B35F-3EA5-2EC0-433A-49968A4FE53D}"/>
              </a:ext>
            </a:extLst>
          </p:cNvPr>
          <p:cNvSpPr/>
          <p:nvPr/>
        </p:nvSpPr>
        <p:spPr>
          <a:xfrm rot="5400000">
            <a:off x="3008817" y="3266076"/>
            <a:ext cx="516180" cy="1662349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0" name="Picture 8" descr="Imagen de marca de verificación verde png imágenes | PNGWing">
            <a:extLst>
              <a:ext uri="{FF2B5EF4-FFF2-40B4-BE49-F238E27FC236}">
                <a16:creationId xmlns:a16="http://schemas.microsoft.com/office/drawing/2014/main" id="{DA0862B2-58BD-F6F5-8E1E-6A1CFB80C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2" t="25202" r="18683" b="7559"/>
          <a:stretch/>
        </p:blipFill>
        <p:spPr bwMode="auto">
          <a:xfrm>
            <a:off x="10756434" y="4826385"/>
            <a:ext cx="1296727" cy="132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8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BFEE6C7D-AB05-7A11-52D5-AA6F58332F06}"/>
              </a:ext>
            </a:extLst>
          </p:cNvPr>
          <p:cNvSpPr txBox="1"/>
          <p:nvPr/>
        </p:nvSpPr>
        <p:spPr>
          <a:xfrm>
            <a:off x="1175590" y="2031616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987EE6-560F-5A3C-16DB-50F532952EBA}"/>
              </a:ext>
            </a:extLst>
          </p:cNvPr>
          <p:cNvSpPr txBox="1"/>
          <p:nvPr/>
        </p:nvSpPr>
        <p:spPr>
          <a:xfrm>
            <a:off x="3138859" y="2040761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0AD5CDC-9561-A95B-7D87-BCBD2F1A365F}"/>
              </a:ext>
            </a:extLst>
          </p:cNvPr>
          <p:cNvSpPr txBox="1"/>
          <p:nvPr/>
        </p:nvSpPr>
        <p:spPr>
          <a:xfrm>
            <a:off x="5020236" y="2031616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A7A6CC-134F-FFD2-AE8F-259CEFD6632A}"/>
              </a:ext>
            </a:extLst>
          </p:cNvPr>
          <p:cNvSpPr txBox="1"/>
          <p:nvPr/>
        </p:nvSpPr>
        <p:spPr>
          <a:xfrm>
            <a:off x="6983505" y="2040761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46AB8BE-F6CD-F494-1EAC-480A46D6DCF4}"/>
              </a:ext>
            </a:extLst>
          </p:cNvPr>
          <p:cNvSpPr txBox="1"/>
          <p:nvPr/>
        </p:nvSpPr>
        <p:spPr>
          <a:xfrm>
            <a:off x="8946774" y="2031616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F5A1837-F5A6-14AF-B171-61672F2829CA}"/>
              </a:ext>
            </a:extLst>
          </p:cNvPr>
          <p:cNvSpPr txBox="1"/>
          <p:nvPr/>
        </p:nvSpPr>
        <p:spPr>
          <a:xfrm>
            <a:off x="1175590" y="3244334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1E5EAB-2B61-9A34-C505-A2138820B4A2}"/>
              </a:ext>
            </a:extLst>
          </p:cNvPr>
          <p:cNvSpPr txBox="1"/>
          <p:nvPr/>
        </p:nvSpPr>
        <p:spPr>
          <a:xfrm>
            <a:off x="3138859" y="3253479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5D12E84-F665-1AFB-61AF-2F248041EE8F}"/>
              </a:ext>
            </a:extLst>
          </p:cNvPr>
          <p:cNvSpPr txBox="1"/>
          <p:nvPr/>
        </p:nvSpPr>
        <p:spPr>
          <a:xfrm>
            <a:off x="5020236" y="3244334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BCCB313-BF5A-95BD-C12E-C4524FFF23C3}"/>
              </a:ext>
            </a:extLst>
          </p:cNvPr>
          <p:cNvSpPr txBox="1"/>
          <p:nvPr/>
        </p:nvSpPr>
        <p:spPr>
          <a:xfrm>
            <a:off x="6983505" y="3253479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EDACF27-1815-18CF-16CB-0EB447926D98}"/>
              </a:ext>
            </a:extLst>
          </p:cNvPr>
          <p:cNvSpPr txBox="1"/>
          <p:nvPr/>
        </p:nvSpPr>
        <p:spPr>
          <a:xfrm>
            <a:off x="8946774" y="3244334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BB25769-119C-71A3-9A6E-6750189A7A1F}"/>
              </a:ext>
            </a:extLst>
          </p:cNvPr>
          <p:cNvSpPr txBox="1"/>
          <p:nvPr/>
        </p:nvSpPr>
        <p:spPr>
          <a:xfrm>
            <a:off x="1175590" y="5183216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804B4B2-0F3D-0B19-946B-F457D9604ABA}"/>
              </a:ext>
            </a:extLst>
          </p:cNvPr>
          <p:cNvSpPr txBox="1"/>
          <p:nvPr/>
        </p:nvSpPr>
        <p:spPr>
          <a:xfrm>
            <a:off x="3138859" y="5192361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C6210FB-4B53-EB4F-7824-911433CBCA16}"/>
              </a:ext>
            </a:extLst>
          </p:cNvPr>
          <p:cNvSpPr txBox="1"/>
          <p:nvPr/>
        </p:nvSpPr>
        <p:spPr>
          <a:xfrm>
            <a:off x="5020236" y="5183216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A79AECF-67EA-8BB1-EE73-D8B0C23B9B67}"/>
              </a:ext>
            </a:extLst>
          </p:cNvPr>
          <p:cNvSpPr txBox="1"/>
          <p:nvPr/>
        </p:nvSpPr>
        <p:spPr>
          <a:xfrm>
            <a:off x="6983505" y="5192361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5C58116-1D2E-8A9C-0856-15C83E36BAC1}"/>
              </a:ext>
            </a:extLst>
          </p:cNvPr>
          <p:cNvSpPr txBox="1"/>
          <p:nvPr/>
        </p:nvSpPr>
        <p:spPr>
          <a:xfrm>
            <a:off x="8946774" y="5183216"/>
            <a:ext cx="1398494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A154D2FC-C202-9446-EF6C-6F6137DBD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058" y="599734"/>
            <a:ext cx="3054424" cy="55740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s-MX" sz="2400" dirty="0"/>
              <a:t>Este seria el resultado.</a:t>
            </a:r>
          </a:p>
        </p:txBody>
      </p:sp>
      <p:sp>
        <p:nvSpPr>
          <p:cNvPr id="31" name="Flecha: curvada hacia la derecha 30">
            <a:extLst>
              <a:ext uri="{FF2B5EF4-FFF2-40B4-BE49-F238E27FC236}">
                <a16:creationId xmlns:a16="http://schemas.microsoft.com/office/drawing/2014/main" id="{333AB09E-8525-25CB-8A4F-DA3C5A728565}"/>
              </a:ext>
            </a:extLst>
          </p:cNvPr>
          <p:cNvSpPr/>
          <p:nvPr/>
        </p:nvSpPr>
        <p:spPr>
          <a:xfrm rot="5400000">
            <a:off x="8701408" y="907889"/>
            <a:ext cx="516180" cy="1662349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2" name="Flecha: curvada hacia la derecha 31">
            <a:extLst>
              <a:ext uri="{FF2B5EF4-FFF2-40B4-BE49-F238E27FC236}">
                <a16:creationId xmlns:a16="http://schemas.microsoft.com/office/drawing/2014/main" id="{64D5452F-9E1B-3C07-0A98-D17B17650AAF}"/>
              </a:ext>
            </a:extLst>
          </p:cNvPr>
          <p:cNvSpPr/>
          <p:nvPr/>
        </p:nvSpPr>
        <p:spPr>
          <a:xfrm rot="5400000">
            <a:off x="6593487" y="2030742"/>
            <a:ext cx="516180" cy="1662349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3" name="Picture 8" descr="Imagen de marca de verificación verde png imágenes | PNGWing">
            <a:extLst>
              <a:ext uri="{FF2B5EF4-FFF2-40B4-BE49-F238E27FC236}">
                <a16:creationId xmlns:a16="http://schemas.microsoft.com/office/drawing/2014/main" id="{F90BC352-E0D7-2ABD-9900-345213F64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2" t="25202" r="18683" b="7559"/>
          <a:stretch/>
        </p:blipFill>
        <p:spPr bwMode="auto">
          <a:xfrm>
            <a:off x="10586104" y="4629364"/>
            <a:ext cx="1296727" cy="132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221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0_TF00934815.potx" id="{03A6E525-7D6A-4193-8FA4-9F353145C555}" vid="{E1558E7F-6DE4-41E6-8495-5F20FA2B73B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{4A453895-B1BE-492F-BA7B-768D6B350D47}tf00934815_win32</Template>
  <TotalTime>280</TotalTime>
  <Words>238</Words>
  <Application>Microsoft Office PowerPoint</Application>
  <PresentationFormat>Panorámica</PresentationFormat>
  <Paragraphs>69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Goudy Old Style</vt:lpstr>
      <vt:lpstr>Wingdings 2</vt:lpstr>
      <vt:lpstr>SlateVTI</vt:lpstr>
      <vt:lpstr>Ordenamiento por Inserción</vt:lpstr>
      <vt:lpstr>Descripción </vt:lpstr>
      <vt:lpstr>Como funciona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Ordenamiento por Inserción</dc:title>
  <dc:creator>kevin yoan calderón garcia</dc:creator>
  <cp:lastModifiedBy>kevin yoan calderón garcia</cp:lastModifiedBy>
  <cp:revision>3</cp:revision>
  <dcterms:created xsi:type="dcterms:W3CDTF">2023-08-13T19:04:39Z</dcterms:created>
  <dcterms:modified xsi:type="dcterms:W3CDTF">2023-08-15T14:24:36Z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